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31" r:id="rId69"/>
    <p:sldId id="329" r:id="rId70"/>
    <p:sldId id="330" r:id="rId71"/>
    <p:sldId id="332" r:id="rId72"/>
    <p:sldId id="333" r:id="rId73"/>
    <p:sldId id="334" r:id="rId74"/>
    <p:sldId id="335" r:id="rId75"/>
    <p:sldId id="337" r:id="rId76"/>
    <p:sldId id="338" r:id="rId77"/>
    <p:sldId id="339" r:id="rId78"/>
    <p:sldId id="340" r:id="rId79"/>
    <p:sldId id="341" r:id="rId80"/>
    <p:sldId id="342" r:id="rId81"/>
    <p:sldId id="34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181818"/>
    <a:srgbClr val="232327"/>
    <a:srgbClr val="0EAFE8"/>
    <a:srgbClr val="C58BFF"/>
    <a:srgbClr val="9933FF"/>
    <a:srgbClr val="0066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286" autoAdjust="0"/>
  </p:normalViewPr>
  <p:slideViewPr>
    <p:cSldViewPr snapToGrid="0">
      <p:cViewPr varScale="1">
        <p:scale>
          <a:sx n="51" d="100"/>
          <a:sy n="51" d="100"/>
        </p:scale>
        <p:origin x="5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24.sv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sv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svg"/><Relationship Id="rId7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0" Type="http://schemas.openxmlformats.org/officeDocument/2006/relationships/image" Target="../media/image139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microsoft.com/office/2007/relationships/hdphoto" Target="../media/hdphoto11.wdp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41.png"/><Relationship Id="rId21" Type="http://schemas.openxmlformats.org/officeDocument/2006/relationships/image" Target="../media/image154.sv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5" Type="http://schemas.openxmlformats.org/officeDocument/2006/relationships/image" Target="../media/image158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11" Type="http://schemas.microsoft.com/office/2007/relationships/hdphoto" Target="../media/hdphoto10.wdp"/><Relationship Id="rId24" Type="http://schemas.openxmlformats.org/officeDocument/2006/relationships/image" Target="../media/image157.png"/><Relationship Id="rId5" Type="http://schemas.openxmlformats.org/officeDocument/2006/relationships/image" Target="../media/image133.png"/><Relationship Id="rId15" Type="http://schemas.openxmlformats.org/officeDocument/2006/relationships/image" Target="../media/image149.png"/><Relationship Id="rId23" Type="http://schemas.openxmlformats.org/officeDocument/2006/relationships/image" Target="../media/image156.svg"/><Relationship Id="rId10" Type="http://schemas.openxmlformats.org/officeDocument/2006/relationships/image" Target="../media/image146.png"/><Relationship Id="rId19" Type="http://schemas.openxmlformats.org/officeDocument/2006/relationships/image" Target="../media/image152.svg"/><Relationship Id="rId4" Type="http://schemas.openxmlformats.org/officeDocument/2006/relationships/image" Target="../media/image142.svg"/><Relationship Id="rId9" Type="http://schemas.openxmlformats.org/officeDocument/2006/relationships/image" Target="../media/image145.sv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emf"/><Relationship Id="rId4" Type="http://schemas.openxmlformats.org/officeDocument/2006/relationships/image" Target="../media/image20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BC44E-EC1F-D199-1DE3-0A6FDA060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555" y="1090603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6ABAAC-5537-F81C-D6D3-DC37E99A2623}"/>
              </a:ext>
            </a:extLst>
          </p:cNvPr>
          <p:cNvGrpSpPr/>
          <p:nvPr/>
        </p:nvGrpSpPr>
        <p:grpSpPr>
          <a:xfrm>
            <a:off x="-320136" y="2034008"/>
            <a:ext cx="12832272" cy="2789983"/>
            <a:chOff x="-633057" y="1271061"/>
            <a:chExt cx="12832272" cy="2789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914040-5308-2689-37F0-C2C9AB68AA77}"/>
                </a:ext>
              </a:extLst>
            </p:cNvPr>
            <p:cNvGrpSpPr/>
            <p:nvPr/>
          </p:nvGrpSpPr>
          <p:grpSpPr>
            <a:xfrm>
              <a:off x="-633057" y="1271061"/>
              <a:ext cx="5927762" cy="2609569"/>
              <a:chOff x="2450690" y="1753344"/>
              <a:chExt cx="5927762" cy="26095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999581A-EBF3-AADF-43B7-81A3B079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0690" y="2591882"/>
                <a:ext cx="5927762" cy="925867"/>
              </a:xfrm>
              <a:prstGeom prst="round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1C0B3C5-B3F1-4265-1982-046DD4488300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4942852" y="3252379"/>
                <a:ext cx="0" cy="74120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C7E97-89D1-5AAA-F944-8D748C2024F7}"/>
                  </a:ext>
                </a:extLst>
              </p:cNvPr>
              <p:cNvSpPr txBox="1"/>
              <p:nvPr/>
            </p:nvSpPr>
            <p:spPr>
              <a:xfrm>
                <a:off x="3609795" y="39935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 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42EF12-9207-95C1-C756-B48161DE223C}"/>
                  </a:ext>
                </a:extLst>
              </p:cNvPr>
              <p:cNvSpPr txBox="1"/>
              <p:nvPr/>
            </p:nvSpPr>
            <p:spPr>
              <a:xfrm>
                <a:off x="5109880" y="1753344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42E986C-2A34-8BA0-44B3-D8B380E8657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374008" y="2122676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78705-10E3-EFB7-4A38-CD6D67FF9673}"/>
                  </a:ext>
                </a:extLst>
              </p:cNvPr>
              <p:cNvSpPr txBox="1"/>
              <p:nvPr/>
            </p:nvSpPr>
            <p:spPr>
              <a:xfrm>
                <a:off x="6329666" y="3986955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D161456-13BA-6DF6-6A57-7EB6B01CB45C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7249149" y="3287425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4DDEE-0D4D-5296-366F-A190393E9B53}"/>
                </a:ext>
              </a:extLst>
            </p:cNvPr>
            <p:cNvGrpSpPr/>
            <p:nvPr/>
          </p:nvGrpSpPr>
          <p:grpSpPr>
            <a:xfrm>
              <a:off x="6427518" y="2109599"/>
              <a:ext cx="5771697" cy="1951445"/>
              <a:chOff x="3087940" y="3931625"/>
              <a:chExt cx="5771697" cy="195144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149332F-E881-917A-9D9E-5B6FAA6D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940" y="3931625"/>
                <a:ext cx="5771697" cy="925867"/>
              </a:xfrm>
              <a:prstGeom prst="round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3710EB-EC47-FAB7-9BBE-9B6F9607C2A9}"/>
                  </a:ext>
                </a:extLst>
              </p:cNvPr>
              <p:cNvSpPr txBox="1"/>
              <p:nvPr/>
            </p:nvSpPr>
            <p:spPr>
              <a:xfrm>
                <a:off x="6285679" y="5236739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A5059B-B132-A102-0931-409FB4999DC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6860516" y="4566460"/>
                <a:ext cx="184333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138AB-F732-0FD2-2F4C-1B73E73DFC5E}"/>
                  </a:ext>
                </a:extLst>
              </p:cNvPr>
              <p:cNvSpPr txBox="1"/>
              <p:nvPr/>
            </p:nvSpPr>
            <p:spPr>
              <a:xfrm>
                <a:off x="7664937" y="5236739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125232-971B-2FA5-1531-AA523633176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 flipV="1">
                <a:off x="7949896" y="4566460"/>
                <a:ext cx="220949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E790-3133-2ABC-182F-0BDBDB6FEE9E}"/>
                </a:ext>
              </a:extLst>
            </p:cNvPr>
            <p:cNvSpPr txBox="1"/>
            <p:nvPr/>
          </p:nvSpPr>
          <p:spPr>
            <a:xfrm>
              <a:off x="7107118" y="355321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Active Text Box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A58BBA-1747-9461-C130-C19FEC503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99" y="2784306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D179E9B-BEF2-9574-9E42-504FFB7E4EBC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86061" y="1268999"/>
            <a:chExt cx="13834242" cy="43953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ACF89E-FB75-97F1-5DE1-D2E0F451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" t="1992" r="1159" b="2624"/>
            <a:stretch/>
          </p:blipFill>
          <p:spPr>
            <a:xfrm>
              <a:off x="86061" y="1268999"/>
              <a:ext cx="7987843" cy="43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6AE55A-C396-BA91-6280-308A1D71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1480" y="1344303"/>
              <a:ext cx="5738823" cy="4320000"/>
            </a:xfrm>
            <a:prstGeom prst="roundRect">
              <a:avLst>
                <a:gd name="adj" fmla="val 206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8886</TotalTime>
  <Words>797</Words>
  <Application>Microsoft Office PowerPoint</Application>
  <PresentationFormat>Widescreen</PresentationFormat>
  <Paragraphs>345</Paragraphs>
  <Slides>81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131</cp:revision>
  <dcterms:created xsi:type="dcterms:W3CDTF">2024-05-19T12:06:57Z</dcterms:created>
  <dcterms:modified xsi:type="dcterms:W3CDTF">2024-08-10T01:03:08Z</dcterms:modified>
</cp:coreProperties>
</file>